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4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270" userDrawn="1">
          <p15:clr>
            <a:srgbClr val="A4A3A4"/>
          </p15:clr>
        </p15:guide>
        <p15:guide id="3" pos="7361" userDrawn="1">
          <p15:clr>
            <a:srgbClr val="A4A3A4"/>
          </p15:clr>
        </p15:guide>
        <p15:guide id="4" orient="horz" pos="638" userDrawn="1">
          <p15:clr>
            <a:srgbClr val="A4A3A4"/>
          </p15:clr>
        </p15:guide>
        <p15:guide id="5" orient="horz" pos="3765" userDrawn="1">
          <p15:clr>
            <a:srgbClr val="A4A3A4"/>
          </p15:clr>
        </p15:guide>
        <p15:guide id="6" pos="5034" userDrawn="1">
          <p15:clr>
            <a:srgbClr val="A4A3A4"/>
          </p15:clr>
        </p15:guide>
        <p15:guide id="7" pos="2610" userDrawn="1">
          <p15:clr>
            <a:srgbClr val="A4A3A4"/>
          </p15:clr>
        </p15:guide>
        <p15:guide id="8" orient="horz" pos="21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4"/>
        <p:guide pos="270"/>
        <p:guide pos="7361"/>
        <p:guide orient="horz" pos="638"/>
        <p:guide orient="horz" pos="3765"/>
        <p:guide pos="5034"/>
        <p:guide pos="2610"/>
        <p:guide orient="horz" pos="210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试俱LOGO+R"/>
          <p:cNvPicPr>
            <a:picLocks noChangeAspect="1"/>
          </p:cNvPicPr>
          <p:nvPr userDrawn="1"/>
        </p:nvPicPr>
        <p:blipFill>
          <a:blip r:embed="rId6"/>
          <a:srcRect t="20313" b="21979"/>
          <a:stretch>
            <a:fillRect/>
          </a:stretch>
        </p:blipFill>
        <p:spPr>
          <a:xfrm>
            <a:off x="326390" y="214630"/>
            <a:ext cx="2907030" cy="530225"/>
          </a:xfrm>
          <a:prstGeom prst="rect">
            <a:avLst/>
          </a:prstGeom>
        </p:spPr>
      </p:pic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7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84919fa094a6d5dbe62d04d9e70b5faa_showspace_pic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35" y="1011555"/>
            <a:ext cx="11263630" cy="585025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5135" y="1012190"/>
            <a:ext cx="11236325" cy="635000"/>
          </a:xfrm>
        </p:spPr>
        <p:txBody>
          <a:bodyPr/>
          <a:p>
            <a:r>
              <a: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北京顺义亚袖试驾场地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53390" y="5371465"/>
            <a:ext cx="1125537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62915" y="6001385"/>
            <a:ext cx="11249025" cy="8604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ts val="15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北京顺义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亚袖</a:t>
            </a: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试驾场地位于北京市顺义区顺强路与顺平南线交叉口附近。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ts val="1500"/>
              </a:lnSpc>
            </a:pP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ts val="1500"/>
              </a:lnSpc>
            </a:pP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ts val="1500"/>
              </a:lnSpc>
            </a:pP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7515" y="1280795"/>
            <a:ext cx="3620135" cy="23609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92745" y="3962400"/>
            <a:ext cx="369316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万/天  </a:t>
            </a:r>
            <a:endParaRPr lang="en-US" altLang="zh-CN" sz="1200" b="1">
              <a:solidFill>
                <a:srgbClr val="147B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latin typeface="+mn-ea"/>
                <a:cs typeface="+mn-ea"/>
                <a:sym typeface="+mn-ea"/>
              </a:rPr>
              <a:t>场地面积：</a:t>
            </a:r>
            <a:r>
              <a:rPr sz="1200">
                <a:latin typeface="+mn-ea"/>
                <a:cs typeface="+mn-ea"/>
                <a:sym typeface="+mn-ea"/>
              </a:rPr>
              <a:t>长180m  宽180m  面积为32400㎡  柏油硬化  全封闭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latin typeface="+mn-ea"/>
                <a:cs typeface="+mn-ea"/>
                <a:sym typeface="+mn-ea"/>
              </a:rPr>
              <a:t>供电供水：</a:t>
            </a:r>
            <a:r>
              <a:rPr sz="1200">
                <a:latin typeface="+mn-ea"/>
                <a:cs typeface="+mn-ea"/>
                <a:sym typeface="+mn-ea"/>
              </a:rPr>
              <a:t>380v</a:t>
            </a:r>
            <a:r>
              <a:rPr lang="en-US" sz="1200">
                <a:latin typeface="+mn-ea"/>
                <a:cs typeface="+mn-ea"/>
                <a:sym typeface="+mn-ea"/>
              </a:rPr>
              <a:t>/4</a:t>
            </a:r>
            <a:r>
              <a:rPr sz="1200">
                <a:latin typeface="+mn-ea"/>
                <a:cs typeface="+mn-ea"/>
                <a:sym typeface="+mn-ea"/>
              </a:rPr>
              <a:t>0</a:t>
            </a:r>
            <a:r>
              <a:rPr lang="en-US" sz="1200">
                <a:latin typeface="+mn-ea"/>
                <a:cs typeface="+mn-ea"/>
                <a:sym typeface="+mn-ea"/>
              </a:rPr>
              <a:t>kw</a:t>
            </a:r>
            <a:r>
              <a:rPr sz="1200">
                <a:latin typeface="+mn-ea"/>
                <a:cs typeface="+mn-ea"/>
                <a:sym typeface="+mn-ea"/>
              </a:rPr>
              <a:t> 方便接水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latin typeface="+mn-ea"/>
                <a:cs typeface="+mn-ea"/>
                <a:sym typeface="+mn-ea"/>
              </a:rPr>
              <a:t>配套设施：</a:t>
            </a:r>
            <a:r>
              <a:rPr lang="zh-CN" altLang="en-US" sz="1200">
                <a:latin typeface="+mn-ea"/>
                <a:cs typeface="+mn-ea"/>
                <a:sym typeface="+mn-ea"/>
              </a:rPr>
              <a:t>停车位 </a:t>
            </a:r>
            <a:r>
              <a:rPr sz="1200">
                <a:latin typeface="+mn-ea"/>
                <a:cs typeface="+mn-ea"/>
                <a:sym typeface="+mn-ea"/>
              </a:rPr>
              <a:t>固定洗手间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2" name="图片 1" descr="北京顺义亚袖试驾场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73125"/>
            <a:ext cx="6667500" cy="57334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35925" y="3649980"/>
            <a:ext cx="3753485" cy="23431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31005" y="3636010"/>
            <a:ext cx="3719195" cy="23412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625" y="3649345"/>
            <a:ext cx="3716655" cy="232791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291590" y="3382010"/>
            <a:ext cx="19958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小鹏G9全国媒体试驾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66665" y="3382010"/>
            <a:ext cx="2058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凯翼轩度媒体试驾会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27135" y="3382010"/>
            <a:ext cx="20955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合创汽车Z03潮流智驾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01420" y="6064250"/>
            <a:ext cx="21710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10万+km博越品质解码活动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49995" y="6064250"/>
            <a:ext cx="20751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领克都市竞技场试驾会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28565" y="6064250"/>
            <a:ext cx="2138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斯巴鲁全国巡回</a:t>
            </a:r>
            <a:r>
              <a:rPr lang="zh-CN" altLang="en-US" sz="1200">
                <a:latin typeface="+mn-ea"/>
                <a:cs typeface="+mn-ea"/>
                <a:sym typeface="+mn-ea"/>
              </a:rPr>
              <a:t>试驾会</a:t>
            </a:r>
            <a:endParaRPr sz="1200">
              <a:latin typeface="+mn-ea"/>
              <a:cs typeface="+mn-ea"/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28625" y="1014095"/>
            <a:ext cx="3716020" cy="23285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4231005" y="1013460"/>
            <a:ext cx="3724275" cy="23291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41640" y="1019175"/>
            <a:ext cx="3716020" cy="232346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COMMONDATA" val="eyJoZGlkIjoiYThmNTk2OGY0ZWVjMTBkZDI2MmM3MThhMjk2ODBkNzgifQ=="/>
  <p:tag name="KSO_WPP_MARK_KEY" val="9c2788b7-75d9-40a7-9422-d6405481d6b5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WPS 演示</Application>
  <PresentationFormat>宽屏</PresentationFormat>
  <Paragraphs>24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北京顺义亚袖试驾场地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海燕不会长心</cp:lastModifiedBy>
  <cp:revision>268</cp:revision>
  <dcterms:created xsi:type="dcterms:W3CDTF">2019-06-19T02:08:00Z</dcterms:created>
  <dcterms:modified xsi:type="dcterms:W3CDTF">2025-04-29T06:49:34Z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A234928A40DA49BDB5DB735262AD677A</vt:lpwstr>
  </property>
</Properties>
</file>